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CA6A2D-E4B3-43AE-CF05-C163E7C58912}" v="254" dt="2021-11-15T07:25:30.7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S::ctaylor@farringtons.kent.sch.uk::f6f20823-7d5f-4176-a928-74bb03618d1d" providerId="AD" clId="Web-{ECCA6A2D-E4B3-43AE-CF05-C163E7C58912}"/>
    <pc:docChg chg="addSld modSld">
      <pc:chgData name="Charis Taylor" userId="S::ctaylor@farringtons.kent.sch.uk::f6f20823-7d5f-4176-a928-74bb03618d1d" providerId="AD" clId="Web-{ECCA6A2D-E4B3-43AE-CF05-C163E7C58912}" dt="2021-11-15T07:25:30.723" v="208" actId="1076"/>
      <pc:docMkLst>
        <pc:docMk/>
      </pc:docMkLst>
      <pc:sldChg chg="addSp modSp">
        <pc:chgData name="Charis Taylor" userId="S::ctaylor@farringtons.kent.sch.uk::f6f20823-7d5f-4176-a928-74bb03618d1d" providerId="AD" clId="Web-{ECCA6A2D-E4B3-43AE-CF05-C163E7C58912}" dt="2021-11-15T07:25:30.723" v="208" actId="1076"/>
        <pc:sldMkLst>
          <pc:docMk/>
          <pc:sldMk cId="3057216488" sldId="257"/>
        </pc:sldMkLst>
        <pc:spChg chg="mod">
          <ac:chgData name="Charis Taylor" userId="S::ctaylor@farringtons.kent.sch.uk::f6f20823-7d5f-4176-a928-74bb03618d1d" providerId="AD" clId="Web-{ECCA6A2D-E4B3-43AE-CF05-C163E7C58912}" dt="2021-11-15T07:21:00.179" v="44" actId="20577"/>
          <ac:spMkLst>
            <pc:docMk/>
            <pc:sldMk cId="3057216488" sldId="257"/>
            <ac:spMk id="3" creationId="{9E2FF843-DCE4-4732-A17F-0F51D1E972CB}"/>
          </ac:spMkLst>
        </pc:spChg>
        <pc:spChg chg="add mod">
          <ac:chgData name="Charis Taylor" userId="S::ctaylor@farringtons.kent.sch.uk::f6f20823-7d5f-4176-a928-74bb03618d1d" providerId="AD" clId="Web-{ECCA6A2D-E4B3-43AE-CF05-C163E7C58912}" dt="2021-11-15T07:25:30.723" v="208" actId="1076"/>
          <ac:spMkLst>
            <pc:docMk/>
            <pc:sldMk cId="3057216488" sldId="257"/>
            <ac:spMk id="5" creationId="{0A2BAA1B-0B94-468B-82B1-389756EEF2F1}"/>
          </ac:spMkLst>
        </pc:spChg>
        <pc:graphicFrameChg chg="add mod modGraphic">
          <ac:chgData name="Charis Taylor" userId="S::ctaylor@farringtons.kent.sch.uk::f6f20823-7d5f-4176-a928-74bb03618d1d" providerId="AD" clId="Web-{ECCA6A2D-E4B3-43AE-CF05-C163E7C58912}" dt="2021-11-15T07:25:14.237" v="206" actId="1076"/>
          <ac:graphicFrameMkLst>
            <pc:docMk/>
            <pc:sldMk cId="3057216488" sldId="257"/>
            <ac:graphicFrameMk id="4" creationId="{A43214F6-C931-4FF1-A28D-70892E502DB9}"/>
          </ac:graphicFrameMkLst>
        </pc:graphicFrameChg>
      </pc:sldChg>
      <pc:sldChg chg="modSp new">
        <pc:chgData name="Charis Taylor" userId="S::ctaylor@farringtons.kent.sch.uk::f6f20823-7d5f-4176-a928-74bb03618d1d" providerId="AD" clId="Web-{ECCA6A2D-E4B3-43AE-CF05-C163E7C58912}" dt="2021-11-15T07:23:19.201" v="160"/>
        <pc:sldMkLst>
          <pc:docMk/>
          <pc:sldMk cId="1530165575" sldId="258"/>
        </pc:sldMkLst>
        <pc:spChg chg="mod">
          <ac:chgData name="Charis Taylor" userId="S::ctaylor@farringtons.kent.sch.uk::f6f20823-7d5f-4176-a928-74bb03618d1d" providerId="AD" clId="Web-{ECCA6A2D-E4B3-43AE-CF05-C163E7C58912}" dt="2021-11-15T07:23:19.201" v="160"/>
          <ac:spMkLst>
            <pc:docMk/>
            <pc:sldMk cId="1530165575" sldId="258"/>
            <ac:spMk id="3" creationId="{75988ED3-3F90-495D-B440-12F717FFA13B}"/>
          </ac:spMkLst>
        </pc:spChg>
      </pc:sldChg>
      <pc:sldChg chg="addSp modSp new">
        <pc:chgData name="Charis Taylor" userId="S::ctaylor@farringtons.kent.sch.uk::f6f20823-7d5f-4176-a928-74bb03618d1d" providerId="AD" clId="Web-{ECCA6A2D-E4B3-43AE-CF05-C163E7C58912}" dt="2021-11-15T07:23:09.873" v="159" actId="20577"/>
        <pc:sldMkLst>
          <pc:docMk/>
          <pc:sldMk cId="3111682338" sldId="259"/>
        </pc:sldMkLst>
        <pc:spChg chg="add mod">
          <ac:chgData name="Charis Taylor" userId="S::ctaylor@farringtons.kent.sch.uk::f6f20823-7d5f-4176-a928-74bb03618d1d" providerId="AD" clId="Web-{ECCA6A2D-E4B3-43AE-CF05-C163E7C58912}" dt="2021-11-15T07:23:09.873" v="159" actId="20577"/>
          <ac:spMkLst>
            <pc:docMk/>
            <pc:sldMk cId="3111682338" sldId="259"/>
            <ac:spMk id="5" creationId="{5D63F0AF-5E92-449D-B0D0-EDDD298A6E3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8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9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19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7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4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14/11/2021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14/11/2021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14/11/2021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9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14/11/2021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7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14/11/2021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14/11/2021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7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87DF-D009-46EA-A83B-824B1AE29AB3}" type="datetimeFigureOut">
              <a:rPr lang="en-GB" smtClean="0"/>
              <a:t>14/11/2021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Fergal’s Character Development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Friday 12</a:t>
            </a:r>
            <a:r>
              <a:rPr lang="en-GB" baseline="30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</a:t>
            </a: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November 2021</a:t>
            </a:r>
          </a:p>
        </p:txBody>
      </p:sp>
    </p:spTree>
    <p:extLst>
      <p:ext uri="{BB962C8B-B14F-4D97-AF65-F5344CB8AC3E}">
        <p14:creationId xmlns:p14="http://schemas.microsoft.com/office/powerpoint/2010/main" val="3994442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0B833-64F4-411C-A5B7-9ADAECB4E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88ED3-3F90-495D-B440-12F717FFA1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5342" y="2732768"/>
            <a:ext cx="3621315" cy="1384981"/>
          </a:xfrm>
          <a:ln w="57150">
            <a:solidFill>
              <a:srgbClr val="FFC00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ctr">
              <a:buNone/>
            </a:pPr>
            <a:r>
              <a:rPr lang="en-GB" dirty="0">
                <a:cs typeface="Calibri"/>
              </a:rPr>
              <a:t>How would you describe Fergal's actions here?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165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DF044-E319-42E2-946D-67495D1F2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BA355-1116-4141-8D62-2C93AA5206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D63F0AF-5E92-449D-B0D0-EDDD298A6E39}"/>
              </a:ext>
            </a:extLst>
          </p:cNvPr>
          <p:cNvSpPr txBox="1">
            <a:spLocks/>
          </p:cNvSpPr>
          <p:nvPr/>
        </p:nvSpPr>
        <p:spPr>
          <a:xfrm>
            <a:off x="4285342" y="2732768"/>
            <a:ext cx="3621315" cy="1384981"/>
          </a:xfrm>
          <a:prstGeom prst="rect">
            <a:avLst/>
          </a:prstGeom>
          <a:ln w="57150">
            <a:solidFill>
              <a:srgbClr val="00B0F0"/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dirty="0">
                <a:cs typeface="Calibri"/>
              </a:rPr>
              <a:t>How would you describe Fergal's character traits earlier in the novel?</a:t>
            </a:r>
          </a:p>
        </p:txBody>
      </p:sp>
    </p:spTree>
    <p:extLst>
      <p:ext uri="{BB962C8B-B14F-4D97-AF65-F5344CB8AC3E}">
        <p14:creationId xmlns:p14="http://schemas.microsoft.com/office/powerpoint/2010/main" val="3111682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01EEC-5A26-4ABB-B2D0-4916E1197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Create a character profile of Fergal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2FF843-DCE4-4732-A17F-0F51D1E972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What has he done so far in the novel?</a:t>
            </a:r>
          </a:p>
          <a:p>
            <a:r>
              <a:rPr lang="en-GB" dirty="0"/>
              <a:t>What has he been doing in the factory?</a:t>
            </a:r>
            <a:endParaRPr lang="en-GB" dirty="0">
              <a:cs typeface="Calibri"/>
            </a:endParaRPr>
          </a:p>
          <a:p>
            <a:r>
              <a:rPr lang="en-GB" dirty="0">
                <a:cs typeface="Calibri"/>
              </a:rPr>
              <a:t>Create a table comparing Fergal's character </a:t>
            </a:r>
            <a:r>
              <a:rPr lang="en-GB" b="1" dirty="0">
                <a:cs typeface="Calibri"/>
              </a:rPr>
              <a:t>now</a:t>
            </a:r>
            <a:r>
              <a:rPr lang="en-GB" dirty="0">
                <a:cs typeface="Calibri"/>
              </a:rPr>
              <a:t> and </a:t>
            </a:r>
            <a:r>
              <a:rPr lang="en-GB" b="1" dirty="0">
                <a:cs typeface="Calibri"/>
              </a:rPr>
              <a:t>earlier</a:t>
            </a:r>
            <a:r>
              <a:rPr lang="en-GB" dirty="0">
                <a:cs typeface="Calibri"/>
              </a:rPr>
              <a:t> in the novel, like the one below:</a:t>
            </a:r>
          </a:p>
          <a:p>
            <a:endParaRPr lang="en-GB" dirty="0">
              <a:cs typeface="Calibri" panose="020F0502020204030204"/>
            </a:endParaRPr>
          </a:p>
          <a:p>
            <a:endParaRPr lang="en-GB">
              <a:cs typeface="Calibri" panose="020F0502020204030204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43214F6-C931-4FF1-A28D-70892E502D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192437"/>
              </p:ext>
            </p:extLst>
          </p:nvPr>
        </p:nvGraphicFramePr>
        <p:xfrm>
          <a:off x="825499" y="3791857"/>
          <a:ext cx="10545399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5133">
                  <a:extLst>
                    <a:ext uri="{9D8B030D-6E8A-4147-A177-3AD203B41FA5}">
                      <a16:colId xmlns:a16="http://schemas.microsoft.com/office/drawing/2014/main" val="376185631"/>
                    </a:ext>
                  </a:extLst>
                </a:gridCol>
                <a:gridCol w="3515133">
                  <a:extLst>
                    <a:ext uri="{9D8B030D-6E8A-4147-A177-3AD203B41FA5}">
                      <a16:colId xmlns:a16="http://schemas.microsoft.com/office/drawing/2014/main" val="3682596668"/>
                    </a:ext>
                  </a:extLst>
                </a:gridCol>
                <a:gridCol w="3515133">
                  <a:extLst>
                    <a:ext uri="{9D8B030D-6E8A-4147-A177-3AD203B41FA5}">
                      <a16:colId xmlns:a16="http://schemas.microsoft.com/office/drawing/2014/main" val="40618979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Characteristic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Before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After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087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  <a:p>
                      <a:pPr lvl="0">
                        <a:buNone/>
                      </a:pPr>
                      <a:endParaRPr lang="en-GB" dirty="0"/>
                    </a:p>
                    <a:p>
                      <a:pPr lvl="0">
                        <a:buNone/>
                      </a:pPr>
                      <a:endParaRPr lang="en-GB" dirty="0"/>
                    </a:p>
                    <a:p>
                      <a:pPr lvl="0">
                        <a:buNone/>
                      </a:pPr>
                      <a:endParaRPr lang="en-GB" dirty="0"/>
                    </a:p>
                    <a:p>
                      <a:pPr lvl="0">
                        <a:buNone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908589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A2BAA1B-0B94-468B-82B1-389756EEF2F1}"/>
              </a:ext>
            </a:extLst>
          </p:cNvPr>
          <p:cNvSpPr txBox="1"/>
          <p:nvPr/>
        </p:nvSpPr>
        <p:spPr>
          <a:xfrm>
            <a:off x="841829" y="5740399"/>
            <a:ext cx="10517413" cy="830997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cs typeface="Calibri"/>
              </a:rPr>
              <a:t>Paragraph: </a:t>
            </a:r>
            <a:r>
              <a:rPr lang="en-GB" sz="2400" dirty="0">
                <a:cs typeface="Calibri"/>
              </a:rPr>
              <a:t>choose one characteristic. How has Fergal shown character development in the box-maker scene?</a:t>
            </a:r>
          </a:p>
        </p:txBody>
      </p:sp>
    </p:spTree>
    <p:extLst>
      <p:ext uri="{BB962C8B-B14F-4D97-AF65-F5344CB8AC3E}">
        <p14:creationId xmlns:p14="http://schemas.microsoft.com/office/powerpoint/2010/main" val="3057216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7DB29E-93B8-45BF-AB2C-A7B48E8074C1}" vid="{0185DEDF-583F-49DF-A042-984AA300250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9</TotalTime>
  <Words>32</Words>
  <Application>Microsoft Office PowerPoint</Application>
  <PresentationFormat>Widescreen</PresentationFormat>
  <Paragraphs>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Fergal’s Character Development</vt:lpstr>
      <vt:lpstr>PowerPoint Presentation</vt:lpstr>
      <vt:lpstr>PowerPoint Presentation</vt:lpstr>
      <vt:lpstr>Create a character profile of Fergal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Fergal’s Character Development</dc:title>
  <dc:creator>Charis Taylor</dc:creator>
  <cp:lastModifiedBy>Charis Taylor</cp:lastModifiedBy>
  <cp:revision>35</cp:revision>
  <dcterms:created xsi:type="dcterms:W3CDTF">2021-11-11T15:30:13Z</dcterms:created>
  <dcterms:modified xsi:type="dcterms:W3CDTF">2021-11-15T07:25:36Z</dcterms:modified>
</cp:coreProperties>
</file>